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8560" cy="566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2024-06-08T09:54:23Z</dcterms:modified>
  <cp:revision>14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